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1770" cy="42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46430" y="4621529"/>
            <a:ext cx="5699125" cy="1505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8705" y="6465569"/>
            <a:ext cx="5273167" cy="2539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71244" y="1543684"/>
            <a:ext cx="5277484" cy="2578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934" y="914399"/>
            <a:ext cx="5722620" cy="3027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40409" y="4280534"/>
            <a:ext cx="5604002" cy="2578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8705" y="7696834"/>
            <a:ext cx="5271643" cy="766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930" y="914399"/>
            <a:ext cx="5889117" cy="2026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4277867"/>
            <a:ext cx="5267198" cy="366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17980" y="4982717"/>
            <a:ext cx="4727575" cy="3234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3929" cy="906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2658744"/>
            <a:ext cx="5267706" cy="247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62050" y="3244214"/>
            <a:ext cx="4279011" cy="2817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21398" y="6400037"/>
            <a:ext cx="5915914" cy="948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54774" y="7687220"/>
            <a:ext cx="5786374" cy="1923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6504" y="914399"/>
            <a:ext cx="3821429" cy="448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1701164"/>
            <a:ext cx="5273040" cy="245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54025" y="4152264"/>
            <a:ext cx="5891530" cy="2449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15619" y="7439608"/>
            <a:ext cx="5828792" cy="2265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197" y="1413509"/>
            <a:ext cx="5977763" cy="227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4524247"/>
            <a:ext cx="5271389" cy="427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88124" y="5290692"/>
            <a:ext cx="5656199" cy="3432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705" y="914399"/>
            <a:ext cx="5273929" cy="1247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3498087"/>
            <a:ext cx="5273802" cy="2695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8705" y="7530324"/>
            <a:ext cx="5273929" cy="2227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620" y="2411602"/>
            <a:ext cx="6083935" cy="3114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49567" y="6363207"/>
            <a:ext cx="6086221" cy="3018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2894" y="1912492"/>
            <a:ext cx="4359909" cy="4854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2641" y="914399"/>
            <a:ext cx="4351147" cy="972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85011" y="1708784"/>
            <a:ext cx="4537710" cy="2199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7566" y="4424679"/>
            <a:ext cx="6243320" cy="2199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02069" y="7960270"/>
            <a:ext cx="5940298" cy="1586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7" y="1413509"/>
            <a:ext cx="6281039" cy="633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68705" y="2385059"/>
            <a:ext cx="5272659" cy="1809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68705" y="4533264"/>
            <a:ext cx="5273548" cy="2587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terms:created xsi:type="dcterms:W3CDTF">2018-11-13T09:36:22Z</dcterms:created>
  <dcterms:modified xsi:type="dcterms:W3CDTF">2018-11-13T09:36:22Z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